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8"/>
    <p:restoredTop sz="75994" autoAdjust="0"/>
  </p:normalViewPr>
  <p:slideViewPr>
    <p:cSldViewPr snapToGrid="0" snapToObjects="1">
      <p:cViewPr varScale="1">
        <p:scale>
          <a:sx n="64" d="100"/>
          <a:sy n="64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9DC31-010E-4365-8DA3-8247BB17C326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A86FB-0FFD-40B6-BFDF-32D822BF7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Holes are </a:t>
            </a:r>
            <a:r>
              <a:rPr lang="en-US" dirty="0" err="1"/>
              <a:t>eez</a:t>
            </a:r>
            <a:r>
              <a:rPr lang="en-US" dirty="0"/>
              <a:t> of island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A86FB-0FFD-40B6-BFDF-32D822BF76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 effort over time (top panel), but boxes call out some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A86FB-0FFD-40B6-BFDF-32D822BF7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CE05-0B9A-8543-9C4F-2B2DE13C6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C782-38FB-5849-BAA2-223605BC5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4809-66E5-AA48-A43D-54992482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7BEF-7835-254A-A10C-A7791FA8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D5C88-CE77-944F-92A0-974B9F2B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9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A3CB-6AF4-E741-AB61-7B21BA17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716F3-BF0C-C944-937F-249D6138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FD0DA-73B3-624C-845D-41ACB908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6FB71-FF66-7B4A-B496-EB1788C0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8EC01-B28C-3942-95B8-E6963E1D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8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913C6-96C6-3B47-B572-1EA347528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EE799-FD77-F14C-BD84-36BDE4E42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EC39-53C0-7F45-96D8-E39F54C3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7E361-C19C-6B4C-8EEF-CD33ECF7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2E04-73D5-E743-AD20-7E43CB11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4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98F7-C16D-A544-AD12-0266AB9F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0F777-B36C-5043-AF6C-095908453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A865-DF48-E242-A6C5-E428DD4C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94F64-E743-BD46-92F1-3D688C16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614BE-A3A2-FB41-B310-52E05F4D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7446-7D1B-EF44-B627-918744AE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94530-897E-034A-927E-FBAECD33B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D4C6-CD33-2645-8167-137F5A19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15285-EBC0-3741-9C30-723CA004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6F9F-8360-5548-B34D-4842EDB2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9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461E-149A-9848-84B7-2B97AF5A4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521A-F644-EB40-B846-2F2C57D3E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64BAA-A361-CF4C-A7C5-27B5F0455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8364A-4E60-AF42-814E-BB23520B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30FBC-8180-924B-AA10-89CD4E9D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763E0-80B4-C64F-9899-47E37311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5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0FF5B-4D4B-DB49-AAF8-820B8E50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BA452-585C-6E49-9F66-843DDDA8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35C86-64A8-E54D-8D75-2616251C9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71411-292D-734F-86DC-48886578B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6B2DF-D952-004D-9DCB-34DFA3E2E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F4560-1469-B74F-92C5-8D6258E1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F72F8-D54C-5A45-A01B-FC81B5F19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BDF07-73D1-BD47-8CC8-291A5F11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91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2E6D-5B1A-8549-98E7-26295177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5C1C46-2AE7-014D-AF07-F724B7FC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19E4F-5DDB-2946-A986-8968D690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C479E-FDED-B14E-805F-7A4F47AB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F5A4E-3684-794A-8058-19438717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1E1F8-F38A-AB46-A3EE-853B2599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F11EC-4687-F24E-99D0-95FA88C2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3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27D8-BF6E-A84C-A726-C474347A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029CB-CEDA-C645-B4E2-9EB5A93E8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17A6C-54EA-574E-AAE6-A5BB3706E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F08DF-F8CF-7D45-B79F-7EC76B73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94492-E1F5-3842-950D-826EEF2B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6503C-2A24-6441-8B6B-B55D21F2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3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BC51-F262-5247-983C-128450885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D2481-314C-CD4C-911B-3044E2319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19453-8469-314F-A5FE-80916EE7A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D1C3B-D27A-5A49-AF15-E3D38E3F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C3BA3-CB74-6B44-B87A-114521EE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2F89C-FDC1-AF4A-8596-2875D8F4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C0B2B-CEB0-EB4E-8196-DA487319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2CE8-C965-F545-8C28-38980159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A73B-C4A3-874E-8BFA-903537A74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9A98D-29D9-9849-BE17-792D5C8DD9A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DC15-8D48-8943-AD73-BD3409922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FC3D-80EB-774F-9DA4-505F5BD3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4527-B88B-5F43-90C1-29DFC9356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1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187A2-D20A-1C4F-8CD3-5C8BAB8A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365250"/>
            <a:ext cx="9652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DC393-DC01-0547-8E0E-DA98C2F9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4" y="0"/>
            <a:ext cx="11660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C6FBE-FF42-9840-AF51-F80FFBB5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159" y="0"/>
            <a:ext cx="5595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39893-C73F-A34D-AD28-17F7FD741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41300"/>
            <a:ext cx="11270262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623EB6-CE30-B24D-99C2-6C0BA12F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46150"/>
            <a:ext cx="1153173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16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</Words>
  <Application>Microsoft Office PowerPoint</Application>
  <PresentationFormat>Widescreen</PresentationFormat>
  <Paragraphs>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jiecao</dc:creator>
  <cp:lastModifiedBy>Ng, Elizabeth (ng1262@vandals.uidaho.edu)</cp:lastModifiedBy>
  <cp:revision>2</cp:revision>
  <dcterms:created xsi:type="dcterms:W3CDTF">2018-03-21T20:13:03Z</dcterms:created>
  <dcterms:modified xsi:type="dcterms:W3CDTF">2018-04-03T16:16:29Z</dcterms:modified>
</cp:coreProperties>
</file>